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7556500" cy="10693400"/>
  <p:notesSz cx="7556500" cy="10693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7104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5"/>
            <a:ext cx="6806564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4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1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2088" cy="10692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15</Slides>
  <Notes>15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6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2018-10-16T13:19:55Z</dcterms:created>
  <dcterms:modified xsi:type="dcterms:W3CDTF">2018-10-16T11:19:59Z</dcterms:modified>
</cp:coreProperties>
</file>